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8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pos="1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F5E134-0ABC-7809-4399-AD274DF13D72}" name="川崎 安弘(kawasaki-yasuhiro.ys4)" initials="川崎" userId="S::KYXTR@lansys.mhlw.go.jp::196ecbdd-796f-4765-a84a-6da180862b37" providerId="AD"/>
  <p188:author id="{C60373BF-C163-C65A-A562-839B39DE8A0F}" name="安井 啓志朗(yasui-keishirou.wj0)" initials="安井" userId="S::YKTMD@lansys.mhlw.go.jp::7e31f694-cf0e-4d11-94ee-1128f871f649" providerId="AD"/>
  <p188:author id="{32B3C6FD-323C-745E-410A-D16F760AD924}" name="鶴井 雅樹(tsurui-masaki.q55)" initials="鶴井" userId="S::TMCPQ@lansys.mhlw.go.jp::719e02b6-16fe-49a1-90c6-a33366badfa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城 英樹(kojou-hideki)" initials="小城" lastIdx="4" clrIdx="0">
    <p:extLst>
      <p:ext uri="{19B8F6BF-5375-455C-9EA6-DF929625EA0E}">
        <p15:presenceInfo xmlns:p15="http://schemas.microsoft.com/office/powerpoint/2012/main" userId="S-1-5-21-4175116151-3849908774-3845857867-351625" providerId="AD"/>
      </p:ext>
    </p:extLst>
  </p:cmAuthor>
  <p:cmAuthor id="2" name="駒 直哉(koma-naoya.ft6)" initials="駒" lastIdx="9" clrIdx="1">
    <p:extLst>
      <p:ext uri="{19B8F6BF-5375-455C-9EA6-DF929625EA0E}">
        <p15:presenceInfo xmlns:p15="http://schemas.microsoft.com/office/powerpoint/2012/main" userId="S-1-5-21-4175116151-3849908774-3845857867-627720" providerId="AD"/>
      </p:ext>
    </p:extLst>
  </p:cmAuthor>
  <p:cmAuthor id="3" name="高松 利光(takamatsu-toshimitsu)" initials="高松" lastIdx="13" clrIdx="2">
    <p:extLst>
      <p:ext uri="{19B8F6BF-5375-455C-9EA6-DF929625EA0E}">
        <p15:presenceInfo xmlns:p15="http://schemas.microsoft.com/office/powerpoint/2012/main" userId="S-1-5-21-4175116151-3849908774-3845857867-4007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74227"/>
    <a:srgbClr val="E0FFEE"/>
    <a:srgbClr val="ACECFF"/>
    <a:srgbClr val="3AA674"/>
    <a:srgbClr val="A0D8EF"/>
    <a:srgbClr val="DB4D6D"/>
    <a:srgbClr val="6FCE8F"/>
    <a:srgbClr val="ECA590"/>
    <a:srgbClr val="FE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90842E-0F4D-4B81-BE42-9AE67E6A066B}" vWet="2" dt="2024-08-09T00:50:06.882"/>
    <p1510:client id="{3A442B92-B9C0-49B5-826D-2829BA622101}" vWet="2" dt="2024-08-08T06:41:27.825"/>
    <p1510:client id="{5EF8B268-39A7-4140-BF0D-87B5DE4B3373}" v="77" dt="2024-08-08T06:43:06.807"/>
    <p1510:client id="{61F73904-C7EA-4FD2-870A-5341CFE08801}" vWet="2" dt="2024-08-08T09:22:16.693"/>
    <p1510:client id="{63CBD2EA-CF4C-4D63-8716-32784901D8E1}" v="3" dt="2024-08-09T01:06:49.493"/>
    <p1510:client id="{72907750-7AEE-4104-A973-D8B46D96B637}" vWet="2" dt="2024-08-09T02:07:19.620"/>
    <p1510:client id="{8CDE44DD-B015-4369-BF80-B1ECD69696E4}" v="11" dt="2024-08-08T05:23:34.776"/>
    <p1510:client id="{99111D1C-00F3-499C-8D31-AC235F5384DA}" v="1" dt="2024-08-09T01:38:00.894"/>
    <p1510:client id="{A6C2B0E5-91D7-4DA3-968E-CC4A13EF6656}" v="2" dt="2024-08-09T00:50:41.496"/>
    <p1510:client id="{BB018A2A-6A03-4F5F-9F57-94054AD35734}" v="7" dt="2024-08-08T05:20:34.615"/>
    <p1510:client id="{F086E890-F894-4675-BDB6-09C2230E3C95}" v="66" dt="2024-08-08T09:23:26.648"/>
    <p1510:client id="{F854F845-F3BC-47DA-B8CC-83A672A0747F}" v="2" dt="2024-08-09T01:16:37.888"/>
    <p1510:client id="{FB701622-AA7C-484D-B8B4-F0EFF1A6A647}" v="18" dt="2024-08-09T02:08:43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64" y="90"/>
      </p:cViewPr>
      <p:guideLst>
        <p:guide orient="horz" pos="3120"/>
        <p:guide pos="2160"/>
        <p:guide pos="1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崎 安弘(kawasaki-yasuhiro.ys4)" userId="196ecbdd-796f-4765-a84a-6da180862b37" providerId="ADAL" clId="{99111D1C-00F3-499C-8D31-AC235F5384DA}"/>
    <pc:docChg chg="undo custSel modSld">
      <pc:chgData name="川崎 安弘(kawasaki-yasuhiro.ys4)" userId="196ecbdd-796f-4765-a84a-6da180862b37" providerId="ADAL" clId="{99111D1C-00F3-499C-8D31-AC235F5384DA}" dt="2024-08-09T01:39:20.571" v="10" actId="478"/>
      <pc:docMkLst>
        <pc:docMk/>
      </pc:docMkLst>
      <pc:sldChg chg="addSp delSp modSp mod">
        <pc:chgData name="川崎 安弘(kawasaki-yasuhiro.ys4)" userId="196ecbdd-796f-4765-a84a-6da180862b37" providerId="ADAL" clId="{99111D1C-00F3-499C-8D31-AC235F5384DA}" dt="2024-08-09T01:39:20.571" v="10" actId="478"/>
        <pc:sldMkLst>
          <pc:docMk/>
          <pc:sldMk cId="3446947427" sldId="288"/>
        </pc:sldMkLst>
        <pc:spChg chg="del">
          <ac:chgData name="川崎 安弘(kawasaki-yasuhiro.ys4)" userId="196ecbdd-796f-4765-a84a-6da180862b37" providerId="ADAL" clId="{99111D1C-00F3-499C-8D31-AC235F5384DA}" dt="2024-08-09T01:39:20.571" v="10" actId="478"/>
          <ac:spMkLst>
            <pc:docMk/>
            <pc:sldMk cId="3446947427" sldId="288"/>
            <ac:spMk id="2" creationId="{20FF8E79-756A-24B3-77AE-D5FDC89E5916}"/>
          </ac:spMkLst>
        </pc:spChg>
        <pc:spChg chg="add mod">
          <ac:chgData name="川崎 安弘(kawasaki-yasuhiro.ys4)" userId="196ecbdd-796f-4765-a84a-6da180862b37" providerId="ADAL" clId="{99111D1C-00F3-499C-8D31-AC235F5384DA}" dt="2024-08-09T01:38:15.346" v="6" actId="20577"/>
          <ac:spMkLst>
            <pc:docMk/>
            <pc:sldMk cId="3446947427" sldId="288"/>
            <ac:spMk id="4" creationId="{808B3B92-6344-C610-3CD9-59AA0E0009F1}"/>
          </ac:spMkLst>
        </pc:spChg>
        <pc:spChg chg="del">
          <ac:chgData name="川崎 安弘(kawasaki-yasuhiro.ys4)" userId="196ecbdd-796f-4765-a84a-6da180862b37" providerId="ADAL" clId="{99111D1C-00F3-499C-8D31-AC235F5384DA}" dt="2024-08-09T01:37:56.729" v="0" actId="478"/>
          <ac:spMkLst>
            <pc:docMk/>
            <pc:sldMk cId="3446947427" sldId="288"/>
            <ac:spMk id="12" creationId="{A07DA5E5-CE19-237D-A34F-6CCFFDD9D813}"/>
          </ac:spMkLst>
        </pc:spChg>
        <pc:spChg chg="mod">
          <ac:chgData name="川崎 安弘(kawasaki-yasuhiro.ys4)" userId="196ecbdd-796f-4765-a84a-6da180862b37" providerId="ADAL" clId="{99111D1C-00F3-499C-8D31-AC235F5384DA}" dt="2024-08-09T01:38:12.302" v="5" actId="554"/>
          <ac:spMkLst>
            <pc:docMk/>
            <pc:sldMk cId="3446947427" sldId="288"/>
            <ac:spMk id="13" creationId="{961714E2-8029-0ED2-E183-7B397FEEC6AB}"/>
          </ac:spMkLst>
        </pc:spChg>
        <pc:spChg chg="mod">
          <ac:chgData name="川崎 安弘(kawasaki-yasuhiro.ys4)" userId="196ecbdd-796f-4765-a84a-6da180862b37" providerId="ADAL" clId="{99111D1C-00F3-499C-8D31-AC235F5384DA}" dt="2024-08-09T01:38:42.783" v="8" actId="12789"/>
          <ac:spMkLst>
            <pc:docMk/>
            <pc:sldMk cId="3446947427" sldId="288"/>
            <ac:spMk id="24" creationId="{F1F236B9-22B5-751C-77AF-E4E11888600B}"/>
          </ac:spMkLst>
        </pc:spChg>
        <pc:spChg chg="mod">
          <ac:chgData name="川崎 安弘(kawasaki-yasuhiro.ys4)" userId="196ecbdd-796f-4765-a84a-6da180862b37" providerId="ADAL" clId="{99111D1C-00F3-499C-8D31-AC235F5384DA}" dt="2024-08-09T01:38:42.783" v="8" actId="12789"/>
          <ac:spMkLst>
            <pc:docMk/>
            <pc:sldMk cId="3446947427" sldId="288"/>
            <ac:spMk id="25" creationId="{DE2F5B7D-2936-FF66-7D18-2D374D321A06}"/>
          </ac:spMkLst>
        </pc:spChg>
        <pc:spChg chg="mod">
          <ac:chgData name="川崎 安弘(kawasaki-yasuhiro.ys4)" userId="196ecbdd-796f-4765-a84a-6da180862b37" providerId="ADAL" clId="{99111D1C-00F3-499C-8D31-AC235F5384DA}" dt="2024-08-09T01:38:42.783" v="8" actId="12789"/>
          <ac:spMkLst>
            <pc:docMk/>
            <pc:sldMk cId="3446947427" sldId="288"/>
            <ac:spMk id="51" creationId="{051769B0-A33B-30E6-CA6C-75711632ABA5}"/>
          </ac:spMkLst>
        </pc:spChg>
        <pc:spChg chg="mod">
          <ac:chgData name="川崎 安弘(kawasaki-yasuhiro.ys4)" userId="196ecbdd-796f-4765-a84a-6da180862b37" providerId="ADAL" clId="{99111D1C-00F3-499C-8D31-AC235F5384DA}" dt="2024-08-09T01:38:42.783" v="8" actId="12789"/>
          <ac:spMkLst>
            <pc:docMk/>
            <pc:sldMk cId="3446947427" sldId="288"/>
            <ac:spMk id="52" creationId="{5F291530-4ACE-7549-9701-819DB4BF7E1E}"/>
          </ac:spMkLst>
        </pc:spChg>
        <pc:spChg chg="mod">
          <ac:chgData name="川崎 安弘(kawasaki-yasuhiro.ys4)" userId="196ecbdd-796f-4765-a84a-6da180862b37" providerId="ADAL" clId="{99111D1C-00F3-499C-8D31-AC235F5384DA}" dt="2024-08-09T01:39:07.987" v="9" actId="12789"/>
          <ac:spMkLst>
            <pc:docMk/>
            <pc:sldMk cId="3446947427" sldId="288"/>
            <ac:spMk id="67" creationId="{299C09FF-0424-9D77-3400-D5C25E0EAAFA}"/>
          </ac:spMkLst>
        </pc:spChg>
        <pc:spChg chg="mod">
          <ac:chgData name="川崎 安弘(kawasaki-yasuhiro.ys4)" userId="196ecbdd-796f-4765-a84a-6da180862b37" providerId="ADAL" clId="{99111D1C-00F3-499C-8D31-AC235F5384DA}" dt="2024-08-09T01:38:03.250" v="3" actId="1076"/>
          <ac:spMkLst>
            <pc:docMk/>
            <pc:sldMk cId="3446947427" sldId="288"/>
            <ac:spMk id="70" creationId="{7884E325-78C8-991C-55DC-7F985A270848}"/>
          </ac:spMkLst>
        </pc:spChg>
        <pc:spChg chg="mod">
          <ac:chgData name="川崎 安弘(kawasaki-yasuhiro.ys4)" userId="196ecbdd-796f-4765-a84a-6da180862b37" providerId="ADAL" clId="{99111D1C-00F3-499C-8D31-AC235F5384DA}" dt="2024-08-09T01:39:07.987" v="9" actId="12789"/>
          <ac:spMkLst>
            <pc:docMk/>
            <pc:sldMk cId="3446947427" sldId="288"/>
            <ac:spMk id="76" creationId="{5194F9E8-2EBC-C9ED-1909-C68249778BD7}"/>
          </ac:spMkLst>
        </pc:spChg>
        <pc:picChg chg="mod">
          <ac:chgData name="川崎 安弘(kawasaki-yasuhiro.ys4)" userId="196ecbdd-796f-4765-a84a-6da180862b37" providerId="ADAL" clId="{99111D1C-00F3-499C-8D31-AC235F5384DA}" dt="2024-08-09T01:38:34.780" v="7" actId="554"/>
          <ac:picMkLst>
            <pc:docMk/>
            <pc:sldMk cId="3446947427" sldId="288"/>
            <ac:picMk id="22" creationId="{2A2F6AFE-974E-1535-4C4D-0ABAE2D93A83}"/>
          </ac:picMkLst>
        </pc:picChg>
        <pc:picChg chg="mod">
          <ac:chgData name="川崎 安弘(kawasaki-yasuhiro.ys4)" userId="196ecbdd-796f-4765-a84a-6da180862b37" providerId="ADAL" clId="{99111D1C-00F3-499C-8D31-AC235F5384DA}" dt="2024-08-09T01:38:34.780" v="7" actId="554"/>
          <ac:picMkLst>
            <pc:docMk/>
            <pc:sldMk cId="3446947427" sldId="288"/>
            <ac:picMk id="50" creationId="{E24CA8BE-272E-8313-21C0-DD90176EA616}"/>
          </ac:picMkLst>
        </pc:picChg>
      </pc:sldChg>
    </pc:docChg>
  </pc:docChgLst>
  <pc:docChgLst>
    <pc:chgData name="川辺 博之(kawabe-hiroyuki)" userId="40afc50b-6f4a-49cf-bc46-b150e1cf0d9c" providerId="ADAL" clId="{FB701622-AA7C-484D-B8B4-F0EFF1A6A647}"/>
    <pc:docChg chg="modSld">
      <pc:chgData name="川辺 博之(kawabe-hiroyuki)" userId="40afc50b-6f4a-49cf-bc46-b150e1cf0d9c" providerId="ADAL" clId="{FB701622-AA7C-484D-B8B4-F0EFF1A6A647}" dt="2024-08-09T02:08:43.311" v="17" actId="6549"/>
      <pc:docMkLst>
        <pc:docMk/>
      </pc:docMkLst>
      <pc:sldChg chg="modSp mod">
        <pc:chgData name="川辺 博之(kawabe-hiroyuki)" userId="40afc50b-6f4a-49cf-bc46-b150e1cf0d9c" providerId="ADAL" clId="{FB701622-AA7C-484D-B8B4-F0EFF1A6A647}" dt="2024-08-09T02:08:43.311" v="17" actId="6549"/>
        <pc:sldMkLst>
          <pc:docMk/>
          <pc:sldMk cId="3446947427" sldId="288"/>
        </pc:sldMkLst>
        <pc:spChg chg="mod">
          <ac:chgData name="川辺 博之(kawabe-hiroyuki)" userId="40afc50b-6f4a-49cf-bc46-b150e1cf0d9c" providerId="ADAL" clId="{FB701622-AA7C-484D-B8B4-F0EFF1A6A647}" dt="2024-08-09T02:08:43.311" v="17" actId="6549"/>
          <ac:spMkLst>
            <pc:docMk/>
            <pc:sldMk cId="3446947427" sldId="288"/>
            <ac:spMk id="39" creationId="{F5E3E422-4FF1-301C-5103-09B6069D26BD}"/>
          </ac:spMkLst>
        </pc:spChg>
        <pc:spChg chg="mod">
          <ac:chgData name="川辺 博之(kawabe-hiroyuki)" userId="40afc50b-6f4a-49cf-bc46-b150e1cf0d9c" providerId="ADAL" clId="{FB701622-AA7C-484D-B8B4-F0EFF1A6A647}" dt="2024-08-09T02:08:35.764" v="14" actId="6549"/>
          <ac:spMkLst>
            <pc:docMk/>
            <pc:sldMk cId="3446947427" sldId="288"/>
            <ac:spMk id="70" creationId="{7884E325-78C8-991C-55DC-7F985A270848}"/>
          </ac:spMkLst>
        </pc:spChg>
        <pc:spChg chg="mod">
          <ac:chgData name="川辺 博之(kawabe-hiroyuki)" userId="40afc50b-6f4a-49cf-bc46-b150e1cf0d9c" providerId="ADAL" clId="{FB701622-AA7C-484D-B8B4-F0EFF1A6A647}" dt="2024-08-09T02:06:33.684" v="12"/>
          <ac:spMkLst>
            <pc:docMk/>
            <pc:sldMk cId="3446947427" sldId="288"/>
            <ac:spMk id="75" creationId="{355C04E3-67EE-629F-8895-D9828B0F067E}"/>
          </ac:spMkLst>
        </pc:spChg>
      </pc:sldChg>
    </pc:docChg>
  </pc:docChgLst>
  <pc:docChgLst>
    <pc:chgData name="川崎 安弘(kawasaki-yasuhiro.ys4)" userId="196ecbdd-796f-4765-a84a-6da180862b37" providerId="ADAL" clId="{BB018A2A-6A03-4F5F-9F57-94054AD35734}"/>
    <pc:docChg chg="undo custSel modSld">
      <pc:chgData name="川崎 安弘(kawasaki-yasuhiro.ys4)" userId="196ecbdd-796f-4765-a84a-6da180862b37" providerId="ADAL" clId="{BB018A2A-6A03-4F5F-9F57-94054AD35734}" dt="2024-08-08T05:20:50.854" v="348" actId="1038"/>
      <pc:docMkLst>
        <pc:docMk/>
      </pc:docMkLst>
      <pc:sldChg chg="addSp modSp mod">
        <pc:chgData name="川崎 安弘(kawasaki-yasuhiro.ys4)" userId="196ecbdd-796f-4765-a84a-6da180862b37" providerId="ADAL" clId="{BB018A2A-6A03-4F5F-9F57-94054AD35734}" dt="2024-08-08T05:20:50.854" v="348" actId="1038"/>
        <pc:sldMkLst>
          <pc:docMk/>
          <pc:sldMk cId="3446947427" sldId="288"/>
        </pc:sldMkLst>
        <pc:spChg chg="add mod">
          <ac:chgData name="川崎 安弘(kawasaki-yasuhiro.ys4)" userId="196ecbdd-796f-4765-a84a-6da180862b37" providerId="ADAL" clId="{BB018A2A-6A03-4F5F-9F57-94054AD35734}" dt="2024-08-08T05:20:34.615" v="344"/>
          <ac:spMkLst>
            <pc:docMk/>
            <pc:sldMk cId="3446947427" sldId="288"/>
            <ac:spMk id="2" creationId="{20FF8E79-756A-24B3-77AE-D5FDC89E5916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5" creationId="{86D53A11-319C-3477-1076-D25341844D04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12" creationId="{A07DA5E5-CE19-237D-A34F-6CCFFDD9D813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13" creationId="{961714E2-8029-0ED2-E183-7B397FEEC6AB}"/>
          </ac:spMkLst>
        </pc:spChg>
        <pc:spChg chg="mod">
          <ac:chgData name="川崎 安弘(kawasaki-yasuhiro.ys4)" userId="196ecbdd-796f-4765-a84a-6da180862b37" providerId="ADAL" clId="{BB018A2A-6A03-4F5F-9F57-94054AD35734}" dt="2024-08-08T05:20:50.854" v="348" actId="1038"/>
          <ac:spMkLst>
            <pc:docMk/>
            <pc:sldMk cId="3446947427" sldId="288"/>
            <ac:spMk id="16" creationId="{BC15001A-38A4-AD3E-003D-0F467AAD1129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17" creationId="{81D8A87C-8F8F-8AF3-2466-787061CEA8DD}"/>
          </ac:spMkLst>
        </pc:spChg>
        <pc:spChg chg="mod">
          <ac:chgData name="川崎 安弘(kawasaki-yasuhiro.ys4)" userId="196ecbdd-796f-4765-a84a-6da180862b37" providerId="ADAL" clId="{BB018A2A-6A03-4F5F-9F57-94054AD35734}" dt="2024-08-08T05:20:50.854" v="348" actId="1038"/>
          <ac:spMkLst>
            <pc:docMk/>
            <pc:sldMk cId="3446947427" sldId="288"/>
            <ac:spMk id="18" creationId="{D7B58CC2-5AF5-7743-6603-BE44844DDE39}"/>
          </ac:spMkLst>
        </pc:spChg>
        <pc:spChg chg="mod">
          <ac:chgData name="川崎 安弘(kawasaki-yasuhiro.ys4)" userId="196ecbdd-796f-4765-a84a-6da180862b37" providerId="ADAL" clId="{BB018A2A-6A03-4F5F-9F57-94054AD35734}" dt="2024-08-08T05:20:05.112" v="314" actId="14100"/>
          <ac:spMkLst>
            <pc:docMk/>
            <pc:sldMk cId="3446947427" sldId="288"/>
            <ac:spMk id="19" creationId="{BF9C3CFB-3ACA-3DC8-7CEC-70E4F287E035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20" creationId="{9268D36A-D24C-CE0C-9232-7003996BE566}"/>
          </ac:spMkLst>
        </pc:spChg>
        <pc:spChg chg="mod">
          <ac:chgData name="川崎 安弘(kawasaki-yasuhiro.ys4)" userId="196ecbdd-796f-4765-a84a-6da180862b37" providerId="ADAL" clId="{BB018A2A-6A03-4F5F-9F57-94054AD35734}" dt="2024-08-08T05:20:08.548" v="315" actId="14100"/>
          <ac:spMkLst>
            <pc:docMk/>
            <pc:sldMk cId="3446947427" sldId="288"/>
            <ac:spMk id="23" creationId="{D247A41A-3281-0870-D8D9-AE6FE390F07F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24" creationId="{F1F236B9-22B5-751C-77AF-E4E11888600B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25" creationId="{DE2F5B7D-2936-FF66-7D18-2D374D321A06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32" creationId="{00000000-0000-0000-0000-000000000000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36" creationId="{D4C272FA-00B6-DC4C-0F27-6399912C8E2E}"/>
          </ac:spMkLst>
        </pc:spChg>
        <pc:spChg chg="mod">
          <ac:chgData name="川崎 安弘(kawasaki-yasuhiro.ys4)" userId="196ecbdd-796f-4765-a84a-6da180862b37" providerId="ADAL" clId="{BB018A2A-6A03-4F5F-9F57-94054AD35734}" dt="2024-08-08T05:20:50.854" v="348" actId="1038"/>
          <ac:spMkLst>
            <pc:docMk/>
            <pc:sldMk cId="3446947427" sldId="288"/>
            <ac:spMk id="39" creationId="{F5E3E422-4FF1-301C-5103-09B6069D26BD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51" creationId="{051769B0-A33B-30E6-CA6C-75711632ABA5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52" creationId="{5F291530-4ACE-7549-9701-819DB4BF7E1E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67" creationId="{299C09FF-0424-9D77-3400-D5C25E0EAAFA}"/>
          </ac:spMkLst>
        </pc:spChg>
        <pc:spChg chg="mod">
          <ac:chgData name="川崎 安弘(kawasaki-yasuhiro.ys4)" userId="196ecbdd-796f-4765-a84a-6da180862b37" providerId="ADAL" clId="{BB018A2A-6A03-4F5F-9F57-94054AD35734}" dt="2024-08-08T05:19:40.333" v="208" actId="1036"/>
          <ac:spMkLst>
            <pc:docMk/>
            <pc:sldMk cId="3446947427" sldId="288"/>
            <ac:spMk id="69" creationId="{62C5287E-3752-A1CE-FE19-BE678382DCDA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70" creationId="{7884E325-78C8-991C-55DC-7F985A270848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75" creationId="{355C04E3-67EE-629F-8895-D9828B0F067E}"/>
          </ac:spMkLst>
        </pc:spChg>
        <pc:spChg chg="mod">
          <ac:chgData name="川崎 安弘(kawasaki-yasuhiro.ys4)" userId="196ecbdd-796f-4765-a84a-6da180862b37" providerId="ADAL" clId="{BB018A2A-6A03-4F5F-9F57-94054AD35734}" dt="2024-08-08T05:19:04.545" v="50" actId="1037"/>
          <ac:spMkLst>
            <pc:docMk/>
            <pc:sldMk cId="3446947427" sldId="288"/>
            <ac:spMk id="76" creationId="{5194F9E8-2EBC-C9ED-1909-C68249778BD7}"/>
          </ac:spMkLst>
        </pc:spChg>
        <pc:graphicFrameChg chg="mod">
          <ac:chgData name="川崎 安弘(kawasaki-yasuhiro.ys4)" userId="196ecbdd-796f-4765-a84a-6da180862b37" providerId="ADAL" clId="{BB018A2A-6A03-4F5F-9F57-94054AD35734}" dt="2024-08-08T05:19:40.333" v="208" actId="1036"/>
          <ac:graphicFrameMkLst>
            <pc:docMk/>
            <pc:sldMk cId="3446947427" sldId="288"/>
            <ac:graphicFrameMk id="10" creationId="{8AC95E32-87EB-40DE-03B9-4CE1B584F2A8}"/>
          </ac:graphicFrameMkLst>
        </pc:graphicFrameChg>
        <pc:graphicFrameChg chg="mod">
          <ac:chgData name="川崎 安弘(kawasaki-yasuhiro.ys4)" userId="196ecbdd-796f-4765-a84a-6da180862b37" providerId="ADAL" clId="{BB018A2A-6A03-4F5F-9F57-94054AD35734}" dt="2024-08-08T05:19:04.545" v="50" actId="1037"/>
          <ac:graphicFrameMkLst>
            <pc:docMk/>
            <pc:sldMk cId="3446947427" sldId="288"/>
            <ac:graphicFrameMk id="11" creationId="{ABA5D41C-0A0B-CFA6-A25D-26C5B8DAF5F6}"/>
          </ac:graphicFrameMkLst>
        </pc:graphicFrameChg>
        <pc:picChg chg="mod">
          <ac:chgData name="川崎 安弘(kawasaki-yasuhiro.ys4)" userId="196ecbdd-796f-4765-a84a-6da180862b37" providerId="ADAL" clId="{BB018A2A-6A03-4F5F-9F57-94054AD35734}" dt="2024-08-08T05:19:40.333" v="208" actId="1036"/>
          <ac:picMkLst>
            <pc:docMk/>
            <pc:sldMk cId="3446947427" sldId="288"/>
            <ac:picMk id="22" creationId="{2A2F6AFE-974E-1535-4C4D-0ABAE2D93A83}"/>
          </ac:picMkLst>
        </pc:picChg>
        <pc:picChg chg="mod">
          <ac:chgData name="川崎 安弘(kawasaki-yasuhiro.ys4)" userId="196ecbdd-796f-4765-a84a-6da180862b37" providerId="ADAL" clId="{BB018A2A-6A03-4F5F-9F57-94054AD35734}" dt="2024-08-08T05:19:04.545" v="50" actId="1037"/>
          <ac:picMkLst>
            <pc:docMk/>
            <pc:sldMk cId="3446947427" sldId="288"/>
            <ac:picMk id="50" creationId="{E24CA8BE-272E-8313-21C0-DD90176EA616}"/>
          </ac:picMkLst>
        </pc:picChg>
      </pc:sldChg>
    </pc:docChg>
  </pc:docChgLst>
  <pc:docChgLst>
    <pc:chgData name="川崎 安弘(kawasaki-yasuhiro.ys4)" userId="196ecbdd-796f-4765-a84a-6da180862b37" providerId="ADAL" clId="{F854F845-F3BC-47DA-B8CC-83A672A0747F}"/>
    <pc:docChg chg="modSld">
      <pc:chgData name="川崎 安弘(kawasaki-yasuhiro.ys4)" userId="196ecbdd-796f-4765-a84a-6da180862b37" providerId="ADAL" clId="{F854F845-F3BC-47DA-B8CC-83A672A0747F}" dt="2024-08-09T01:16:37.888" v="3"/>
      <pc:docMkLst>
        <pc:docMk/>
      </pc:docMkLst>
      <pc:sldChg chg="modSp mod">
        <pc:chgData name="川崎 安弘(kawasaki-yasuhiro.ys4)" userId="196ecbdd-796f-4765-a84a-6da180862b37" providerId="ADAL" clId="{F854F845-F3BC-47DA-B8CC-83A672A0747F}" dt="2024-08-09T01:16:37.888" v="3"/>
        <pc:sldMkLst>
          <pc:docMk/>
          <pc:sldMk cId="3446947427" sldId="288"/>
        </pc:sldMkLst>
        <pc:spChg chg="mod">
          <ac:chgData name="川崎 安弘(kawasaki-yasuhiro.ys4)" userId="196ecbdd-796f-4765-a84a-6da180862b37" providerId="ADAL" clId="{F854F845-F3BC-47DA-B8CC-83A672A0747F}" dt="2024-08-09T01:16:37.888" v="3"/>
          <ac:spMkLst>
            <pc:docMk/>
            <pc:sldMk cId="3446947427" sldId="288"/>
            <ac:spMk id="39" creationId="{F5E3E422-4FF1-301C-5103-09B6069D26BD}"/>
          </ac:spMkLst>
        </pc:spChg>
      </pc:sldChg>
    </pc:docChg>
  </pc:docChgLst>
  <pc:docChgLst>
    <pc:chgData name="川崎 安弘(kawasaki-yasuhiro.ys4)" userId="196ecbdd-796f-4765-a84a-6da180862b37" providerId="ADAL" clId="{79A1B8F8-EAB5-43A1-880A-6B4BC1CDF7EC}"/>
    <pc:docChg chg="">
      <pc:chgData name="川崎 安弘(kawasaki-yasuhiro.ys4)" userId="196ecbdd-796f-4765-a84a-6da180862b37" providerId="ADAL" clId="{79A1B8F8-EAB5-43A1-880A-6B4BC1CDF7EC}" dt="2024-08-08T08:18:15.906" v="1"/>
      <pc:docMkLst>
        <pc:docMk/>
      </pc:docMkLst>
      <pc:sldChg chg="modCm">
        <pc:chgData name="川崎 安弘(kawasaki-yasuhiro.ys4)" userId="196ecbdd-796f-4765-a84a-6da180862b37" providerId="ADAL" clId="{79A1B8F8-EAB5-43A1-880A-6B4BC1CDF7EC}" dt="2024-08-08T08:18:15.906" v="1"/>
        <pc:sldMkLst>
          <pc:docMk/>
          <pc:sldMk cId="3446947427" sldId="288"/>
        </pc:sldMkLst>
      </pc:sldChg>
    </pc:docChg>
  </pc:docChgLst>
  <pc:docChgLst>
    <pc:chgData name="川崎 安弘(kawasaki-yasuhiro.ys4)" userId="196ecbdd-796f-4765-a84a-6da180862b37" providerId="ADAL" clId="{F086E890-F894-4675-BDB6-09C2230E3C95}"/>
    <pc:docChg chg="modSld">
      <pc:chgData name="川崎 安弘(kawasaki-yasuhiro.ys4)" userId="196ecbdd-796f-4765-a84a-6da180862b37" providerId="ADAL" clId="{F086E890-F894-4675-BDB6-09C2230E3C95}" dt="2024-08-08T09:23:26.648" v="65"/>
      <pc:docMkLst>
        <pc:docMk/>
      </pc:docMkLst>
      <pc:sldChg chg="addSp modSp mod modCm">
        <pc:chgData name="川崎 安弘(kawasaki-yasuhiro.ys4)" userId="196ecbdd-796f-4765-a84a-6da180862b37" providerId="ADAL" clId="{F086E890-F894-4675-BDB6-09C2230E3C95}" dt="2024-08-08T09:23:26.648" v="65"/>
        <pc:sldMkLst>
          <pc:docMk/>
          <pc:sldMk cId="3446947427" sldId="288"/>
        </pc:sldMkLst>
        <pc:spChg chg="add mod">
          <ac:chgData name="川崎 安弘(kawasaki-yasuhiro.ys4)" userId="196ecbdd-796f-4765-a84a-6da180862b37" providerId="ADAL" clId="{F086E890-F894-4675-BDB6-09C2230E3C95}" dt="2024-08-08T09:23:07.268" v="64" actId="1076"/>
          <ac:spMkLst>
            <pc:docMk/>
            <pc:sldMk cId="3446947427" sldId="288"/>
            <ac:spMk id="3" creationId="{AE390292-EF52-9F7A-E28B-086FF5569AA4}"/>
          </ac:spMkLst>
        </pc:spChg>
        <pc:spChg chg="mod">
          <ac:chgData name="川崎 安弘(kawasaki-yasuhiro.ys4)" userId="196ecbdd-796f-4765-a84a-6da180862b37" providerId="ADAL" clId="{F086E890-F894-4675-BDB6-09C2230E3C95}" dt="2024-08-08T09:22:55.305" v="58" actId="14100"/>
          <ac:spMkLst>
            <pc:docMk/>
            <pc:sldMk cId="3446947427" sldId="288"/>
            <ac:spMk id="18" creationId="{D7B58CC2-5AF5-7743-6603-BE44844DDE39}"/>
          </ac:spMkLst>
        </pc:spChg>
        <pc:spChg chg="mod">
          <ac:chgData name="川崎 安弘(kawasaki-yasuhiro.ys4)" userId="196ecbdd-796f-4765-a84a-6da180862b37" providerId="ADAL" clId="{F086E890-F894-4675-BDB6-09C2230E3C95}" dt="2024-08-08T09:22:52.311" v="57" actId="14100"/>
          <ac:spMkLst>
            <pc:docMk/>
            <pc:sldMk cId="3446947427" sldId="288"/>
            <ac:spMk id="23" creationId="{D247A41A-3281-0870-D8D9-AE6FE390F07F}"/>
          </ac:spMkLst>
        </pc:spChg>
        <pc:spChg chg="mod">
          <ac:chgData name="川崎 安弘(kawasaki-yasuhiro.ys4)" userId="196ecbdd-796f-4765-a84a-6da180862b37" providerId="ADAL" clId="{F086E890-F894-4675-BDB6-09C2230E3C95}" dt="2024-08-08T09:22:43.245" v="53" actId="1035"/>
          <ac:spMkLst>
            <pc:docMk/>
            <pc:sldMk cId="3446947427" sldId="288"/>
            <ac:spMk id="24" creationId="{F1F236B9-22B5-751C-77AF-E4E11888600B}"/>
          </ac:spMkLst>
        </pc:spChg>
        <pc:spChg chg="mod">
          <ac:chgData name="川崎 安弘(kawasaki-yasuhiro.ys4)" userId="196ecbdd-796f-4765-a84a-6da180862b37" providerId="ADAL" clId="{F086E890-F894-4675-BDB6-09C2230E3C95}" dt="2024-08-08T09:22:43.245" v="53" actId="1035"/>
          <ac:spMkLst>
            <pc:docMk/>
            <pc:sldMk cId="3446947427" sldId="288"/>
            <ac:spMk id="25" creationId="{DE2F5B7D-2936-FF66-7D18-2D374D321A06}"/>
          </ac:spMkLst>
        </pc:spChg>
        <pc:spChg chg="mod">
          <ac:chgData name="川崎 安弘(kawasaki-yasuhiro.ys4)" userId="196ecbdd-796f-4765-a84a-6da180862b37" providerId="ADAL" clId="{F086E890-F894-4675-BDB6-09C2230E3C95}" dt="2024-08-08T09:22:47.461" v="56" actId="1035"/>
          <ac:spMkLst>
            <pc:docMk/>
            <pc:sldMk cId="3446947427" sldId="288"/>
            <ac:spMk id="51" creationId="{051769B0-A33B-30E6-CA6C-75711632ABA5}"/>
          </ac:spMkLst>
        </pc:spChg>
        <pc:spChg chg="mod">
          <ac:chgData name="川崎 安弘(kawasaki-yasuhiro.ys4)" userId="196ecbdd-796f-4765-a84a-6da180862b37" providerId="ADAL" clId="{F086E890-F894-4675-BDB6-09C2230E3C95}" dt="2024-08-08T09:22:47.461" v="56" actId="1035"/>
          <ac:spMkLst>
            <pc:docMk/>
            <pc:sldMk cId="3446947427" sldId="288"/>
            <ac:spMk id="52" creationId="{5F291530-4ACE-7549-9701-819DB4BF7E1E}"/>
          </ac:spMkLst>
        </pc:spChg>
        <pc:picChg chg="mod">
          <ac:chgData name="川崎 安弘(kawasaki-yasuhiro.ys4)" userId="196ecbdd-796f-4765-a84a-6da180862b37" providerId="ADAL" clId="{F086E890-F894-4675-BDB6-09C2230E3C95}" dt="2024-08-08T09:22:43.245" v="53" actId="1035"/>
          <ac:picMkLst>
            <pc:docMk/>
            <pc:sldMk cId="3446947427" sldId="288"/>
            <ac:picMk id="22" creationId="{2A2F6AFE-974E-1535-4C4D-0ABAE2D93A83}"/>
          </ac:picMkLst>
        </pc:picChg>
        <pc:picChg chg="mod">
          <ac:chgData name="川崎 安弘(kawasaki-yasuhiro.ys4)" userId="196ecbdd-796f-4765-a84a-6da180862b37" providerId="ADAL" clId="{F086E890-F894-4675-BDB6-09C2230E3C95}" dt="2024-08-08T09:22:47.461" v="56" actId="1035"/>
          <ac:picMkLst>
            <pc:docMk/>
            <pc:sldMk cId="3446947427" sldId="288"/>
            <ac:picMk id="50" creationId="{E24CA8BE-272E-8313-21C0-DD90176EA616}"/>
          </ac:picMkLst>
        </pc:picChg>
      </pc:sldChg>
    </pc:docChg>
  </pc:docChgLst>
  <pc:docChgLst>
    <pc:chgData name="川崎 安弘(kawasaki-yasuhiro.ys4)" userId="196ecbdd-796f-4765-a84a-6da180862b37" providerId="ADAL" clId="{A6C2B0E5-91D7-4DA3-968E-CC4A13EF6656}"/>
    <pc:docChg chg="modSld">
      <pc:chgData name="川崎 安弘(kawasaki-yasuhiro.ys4)" userId="196ecbdd-796f-4765-a84a-6da180862b37" providerId="ADAL" clId="{A6C2B0E5-91D7-4DA3-968E-CC4A13EF6656}" dt="2024-08-09T00:50:41.496" v="1"/>
      <pc:docMkLst>
        <pc:docMk/>
      </pc:docMkLst>
      <pc:sldChg chg="modSp mod delCm">
        <pc:chgData name="川崎 安弘(kawasaki-yasuhiro.ys4)" userId="196ecbdd-796f-4765-a84a-6da180862b37" providerId="ADAL" clId="{A6C2B0E5-91D7-4DA3-968E-CC4A13EF6656}" dt="2024-08-09T00:50:41.496" v="1"/>
        <pc:sldMkLst>
          <pc:docMk/>
          <pc:sldMk cId="3446947427" sldId="288"/>
        </pc:sldMkLst>
        <pc:spChg chg="mod">
          <ac:chgData name="川崎 安弘(kawasaki-yasuhiro.ys4)" userId="196ecbdd-796f-4765-a84a-6da180862b37" providerId="ADAL" clId="{A6C2B0E5-91D7-4DA3-968E-CC4A13EF6656}" dt="2024-08-09T00:50:05.729" v="0" actId="207"/>
          <ac:spMkLst>
            <pc:docMk/>
            <pc:sldMk cId="3446947427" sldId="288"/>
            <ac:spMk id="69" creationId="{62C5287E-3752-A1CE-FE19-BE678382DCDA}"/>
          </ac:spMkLst>
        </pc:spChg>
      </pc:sldChg>
    </pc:docChg>
  </pc:docChgLst>
  <pc:docChgLst>
    <pc:chgData name="川崎 安弘(kawasaki-yasuhiro.ys4)" userId="196ecbdd-796f-4765-a84a-6da180862b37" providerId="ADAL" clId="{8CDE44DD-B015-4369-BF80-B1ECD69696E4}"/>
    <pc:docChg chg="undo custSel modSld">
      <pc:chgData name="川崎 安弘(kawasaki-yasuhiro.ys4)" userId="196ecbdd-796f-4765-a84a-6da180862b37" providerId="ADAL" clId="{8CDE44DD-B015-4369-BF80-B1ECD69696E4}" dt="2024-08-08T05:23:34.776" v="74"/>
      <pc:docMkLst>
        <pc:docMk/>
      </pc:docMkLst>
      <pc:sldChg chg="addSp delSp modSp mod">
        <pc:chgData name="川崎 安弘(kawasaki-yasuhiro.ys4)" userId="196ecbdd-796f-4765-a84a-6da180862b37" providerId="ADAL" clId="{8CDE44DD-B015-4369-BF80-B1ECD69696E4}" dt="2024-08-08T05:23:34.776" v="74"/>
        <pc:sldMkLst>
          <pc:docMk/>
          <pc:sldMk cId="3507322512" sldId="287"/>
        </pc:sldMkLst>
        <pc:spChg chg="add del mod">
          <ac:chgData name="川崎 安弘(kawasaki-yasuhiro.ys4)" userId="196ecbdd-796f-4765-a84a-6da180862b37" providerId="ADAL" clId="{8CDE44DD-B015-4369-BF80-B1ECD69696E4}" dt="2024-08-08T05:23:15.888" v="35"/>
          <ac:spMkLst>
            <pc:docMk/>
            <pc:sldMk cId="3507322512" sldId="287"/>
            <ac:spMk id="2" creationId="{5C82E3FA-5622-7EBF-FEDB-52D273AFBD44}"/>
          </ac:spMkLst>
        </pc:spChg>
        <pc:spChg chg="add mod">
          <ac:chgData name="川崎 安弘(kawasaki-yasuhiro.ys4)" userId="196ecbdd-796f-4765-a84a-6da180862b37" providerId="ADAL" clId="{8CDE44DD-B015-4369-BF80-B1ECD69696E4}" dt="2024-08-08T05:23:34.776" v="74"/>
          <ac:spMkLst>
            <pc:docMk/>
            <pc:sldMk cId="3507322512" sldId="287"/>
            <ac:spMk id="3" creationId="{68E95ED2-E8F3-6F3A-3663-60FC5E07D6AE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12" creationId="{A07DA5E5-CE19-237D-A34F-6CCFFDD9D813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13" creationId="{961714E2-8029-0ED2-E183-7B397FEEC6AB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19" creationId="{BF9C3CFB-3ACA-3DC8-7CEC-70E4F287E035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24" creationId="{F1F236B9-22B5-751C-77AF-E4E11888600B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25" creationId="{DE2F5B7D-2936-FF66-7D18-2D374D321A06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36" creationId="{D4C272FA-00B6-DC4C-0F27-6399912C8E2E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39" creationId="{F5E3E422-4FF1-301C-5103-09B6069D26BD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51" creationId="{051769B0-A33B-30E6-CA6C-75711632ABA5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52" creationId="{5F291530-4ACE-7549-9701-819DB4BF7E1E}"/>
          </ac:spMkLst>
        </pc:spChg>
        <pc:spChg chg="mod">
          <ac:chgData name="川崎 安弘(kawasaki-yasuhiro.ys4)" userId="196ecbdd-796f-4765-a84a-6da180862b37" providerId="ADAL" clId="{8CDE44DD-B015-4369-BF80-B1ECD69696E4}" dt="2024-08-08T05:23:16.321" v="37" actId="555"/>
          <ac:spMkLst>
            <pc:docMk/>
            <pc:sldMk cId="3507322512" sldId="287"/>
            <ac:spMk id="67" creationId="{299C09FF-0424-9D77-3400-D5C25E0EAAFA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69" creationId="{62C5287E-3752-A1CE-FE19-BE678382DCDA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70" creationId="{7884E325-78C8-991C-55DC-7F985A270848}"/>
          </ac:spMkLst>
        </pc:spChg>
        <pc:spChg chg="mod">
          <ac:chgData name="川崎 安弘(kawasaki-yasuhiro.ys4)" userId="196ecbdd-796f-4765-a84a-6da180862b37" providerId="ADAL" clId="{8CDE44DD-B015-4369-BF80-B1ECD69696E4}" dt="2024-08-08T05:23:16.167" v="36" actId="1036"/>
          <ac:spMkLst>
            <pc:docMk/>
            <pc:sldMk cId="3507322512" sldId="287"/>
            <ac:spMk id="75" creationId="{355C04E3-67EE-629F-8895-D9828B0F067E}"/>
          </ac:spMkLst>
        </pc:spChg>
        <pc:spChg chg="mod">
          <ac:chgData name="川崎 安弘(kawasaki-yasuhiro.ys4)" userId="196ecbdd-796f-4765-a84a-6da180862b37" providerId="ADAL" clId="{8CDE44DD-B015-4369-BF80-B1ECD69696E4}" dt="2024-08-08T05:23:16.321" v="37" actId="555"/>
          <ac:spMkLst>
            <pc:docMk/>
            <pc:sldMk cId="3507322512" sldId="287"/>
            <ac:spMk id="76" creationId="{5194F9E8-2EBC-C9ED-1909-C68249778BD7}"/>
          </ac:spMkLst>
        </pc:spChg>
        <pc:picChg chg="mod">
          <ac:chgData name="川崎 安弘(kawasaki-yasuhiro.ys4)" userId="196ecbdd-796f-4765-a84a-6da180862b37" providerId="ADAL" clId="{8CDE44DD-B015-4369-BF80-B1ECD69696E4}" dt="2024-08-08T05:23:16.167" v="36" actId="1036"/>
          <ac:picMkLst>
            <pc:docMk/>
            <pc:sldMk cId="3507322512" sldId="287"/>
            <ac:picMk id="22" creationId="{2A2F6AFE-974E-1535-4C4D-0ABAE2D93A83}"/>
          </ac:picMkLst>
        </pc:picChg>
        <pc:picChg chg="mod">
          <ac:chgData name="川崎 安弘(kawasaki-yasuhiro.ys4)" userId="196ecbdd-796f-4765-a84a-6da180862b37" providerId="ADAL" clId="{8CDE44DD-B015-4369-BF80-B1ECD69696E4}" dt="2024-08-08T05:23:16.167" v="36" actId="1036"/>
          <ac:picMkLst>
            <pc:docMk/>
            <pc:sldMk cId="3507322512" sldId="287"/>
            <ac:picMk id="50" creationId="{E24CA8BE-272E-8313-21C0-DD90176EA616}"/>
          </ac:picMkLst>
        </pc:picChg>
      </pc:sldChg>
    </pc:docChg>
  </pc:docChgLst>
  <pc:docChgLst>
    <pc:chgData name="川崎 安弘(kawasaki-yasuhiro.ys4)" userId="196ecbdd-796f-4765-a84a-6da180862b37" providerId="ADAL" clId="{63CBD2EA-CF4C-4D63-8716-32784901D8E1}"/>
    <pc:docChg chg="undo custSel modSld">
      <pc:chgData name="川崎 安弘(kawasaki-yasuhiro.ys4)" userId="196ecbdd-796f-4765-a84a-6da180862b37" providerId="ADAL" clId="{63CBD2EA-CF4C-4D63-8716-32784901D8E1}" dt="2024-08-09T01:06:49.498" v="2" actId="113"/>
      <pc:docMkLst>
        <pc:docMk/>
      </pc:docMkLst>
      <pc:sldChg chg="modSp mod">
        <pc:chgData name="川崎 安弘(kawasaki-yasuhiro.ys4)" userId="196ecbdd-796f-4765-a84a-6da180862b37" providerId="ADAL" clId="{63CBD2EA-CF4C-4D63-8716-32784901D8E1}" dt="2024-08-09T01:06:49.498" v="2" actId="113"/>
        <pc:sldMkLst>
          <pc:docMk/>
          <pc:sldMk cId="3446947427" sldId="288"/>
        </pc:sldMkLst>
        <pc:spChg chg="mod">
          <ac:chgData name="川崎 安弘(kawasaki-yasuhiro.ys4)" userId="196ecbdd-796f-4765-a84a-6da180862b37" providerId="ADAL" clId="{63CBD2EA-CF4C-4D63-8716-32784901D8E1}" dt="2024-08-09T01:06:49.498" v="2" actId="113"/>
          <ac:spMkLst>
            <pc:docMk/>
            <pc:sldMk cId="3446947427" sldId="288"/>
            <ac:spMk id="12" creationId="{A07DA5E5-CE19-237D-A34F-6CCFFDD9D813}"/>
          </ac:spMkLst>
        </pc:spChg>
        <pc:spChg chg="mod">
          <ac:chgData name="川崎 安弘(kawasaki-yasuhiro.ys4)" userId="196ecbdd-796f-4765-a84a-6da180862b37" providerId="ADAL" clId="{63CBD2EA-CF4C-4D63-8716-32784901D8E1}" dt="2024-08-09T01:06:42.068" v="0" actId="207"/>
          <ac:spMkLst>
            <pc:docMk/>
            <pc:sldMk cId="3446947427" sldId="288"/>
            <ac:spMk id="39" creationId="{F5E3E422-4FF1-301C-5103-09B6069D26BD}"/>
          </ac:spMkLst>
        </pc:spChg>
      </pc:sldChg>
    </pc:docChg>
  </pc:docChgLst>
  <pc:docChgLst>
    <pc:chgData name="川崎 安弘(kawasaki-yasuhiro.ys4)" userId="196ecbdd-796f-4765-a84a-6da180862b37" providerId="ADAL" clId="{5EF8B268-39A7-4140-BF0D-87B5DE4B3373}"/>
    <pc:docChg chg="delSld modSld">
      <pc:chgData name="川崎 安弘(kawasaki-yasuhiro.ys4)" userId="196ecbdd-796f-4765-a84a-6da180862b37" providerId="ADAL" clId="{5EF8B268-39A7-4140-BF0D-87B5DE4B3373}" dt="2024-08-08T06:43:06.807" v="76"/>
      <pc:docMkLst>
        <pc:docMk/>
      </pc:docMkLst>
      <pc:sldChg chg="del">
        <pc:chgData name="川崎 安弘(kawasaki-yasuhiro.ys4)" userId="196ecbdd-796f-4765-a84a-6da180862b37" providerId="ADAL" clId="{5EF8B268-39A7-4140-BF0D-87B5DE4B3373}" dt="2024-08-08T06:41:26.078" v="0" actId="47"/>
        <pc:sldMkLst>
          <pc:docMk/>
          <pc:sldMk cId="3507322512" sldId="287"/>
        </pc:sldMkLst>
      </pc:sldChg>
      <pc:sldChg chg="modSp mod">
        <pc:chgData name="川崎 安弘(kawasaki-yasuhiro.ys4)" userId="196ecbdd-796f-4765-a84a-6da180862b37" providerId="ADAL" clId="{5EF8B268-39A7-4140-BF0D-87B5DE4B3373}" dt="2024-08-08T06:43:06.807" v="76"/>
        <pc:sldMkLst>
          <pc:docMk/>
          <pc:sldMk cId="3446947427" sldId="288"/>
        </pc:sldMkLst>
        <pc:spChg chg="mod">
          <ac:chgData name="川崎 安弘(kawasaki-yasuhiro.ys4)" userId="196ecbdd-796f-4765-a84a-6da180862b37" providerId="ADAL" clId="{5EF8B268-39A7-4140-BF0D-87B5DE4B3373}" dt="2024-08-08T06:43:06.807" v="76"/>
          <ac:spMkLst>
            <pc:docMk/>
            <pc:sldMk cId="3446947427" sldId="288"/>
            <ac:spMk id="2" creationId="{20FF8E79-756A-24B3-77AE-D5FDC89E5916}"/>
          </ac:spMkLst>
        </pc:spChg>
        <pc:spChg chg="mod">
          <ac:chgData name="川崎 安弘(kawasaki-yasuhiro.ys4)" userId="196ecbdd-796f-4765-a84a-6da180862b37" providerId="ADAL" clId="{5EF8B268-39A7-4140-BF0D-87B5DE4B3373}" dt="2024-08-08T06:42:20.850" v="8" actId="20577"/>
          <ac:spMkLst>
            <pc:docMk/>
            <pc:sldMk cId="3446947427" sldId="288"/>
            <ac:spMk id="32" creationId="{00000000-0000-0000-0000-000000000000}"/>
          </ac:spMkLst>
        </pc:spChg>
        <pc:spChg chg="mod">
          <ac:chgData name="川崎 安弘(kawasaki-yasuhiro.ys4)" userId="196ecbdd-796f-4765-a84a-6da180862b37" providerId="ADAL" clId="{5EF8B268-39A7-4140-BF0D-87B5DE4B3373}" dt="2024-08-08T06:42:06.441" v="7" actId="20577"/>
          <ac:spMkLst>
            <pc:docMk/>
            <pc:sldMk cId="3446947427" sldId="288"/>
            <ac:spMk id="39" creationId="{F5E3E422-4FF1-301C-5103-09B6069D26BD}"/>
          </ac:spMkLst>
        </pc:spChg>
        <pc:spChg chg="mod">
          <ac:chgData name="川崎 安弘(kawasaki-yasuhiro.ys4)" userId="196ecbdd-796f-4765-a84a-6da180862b37" providerId="ADAL" clId="{5EF8B268-39A7-4140-BF0D-87B5DE4B3373}" dt="2024-08-08T06:41:44.753" v="1" actId="20577"/>
          <ac:spMkLst>
            <pc:docMk/>
            <pc:sldMk cId="3446947427" sldId="288"/>
            <ac:spMk id="69" creationId="{62C5287E-3752-A1CE-FE19-BE678382DC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8BE6D89D-62BB-4AB8-B8E3-7583E1B617B4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8CB7CBEA-DFBC-4BB1-91D9-84CD5F144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163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7CBEA-DFBC-4BB1-91D9-84CD5F144BC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4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3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52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6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71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6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7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7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05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55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B8EA-FE74-4C7D-8DA3-17CD9FDFBB59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47A41A-3281-0870-D8D9-AE6FE390F07F}"/>
              </a:ext>
            </a:extLst>
          </p:cNvPr>
          <p:cNvSpPr/>
          <p:nvPr/>
        </p:nvSpPr>
        <p:spPr>
          <a:xfrm>
            <a:off x="149905" y="6591019"/>
            <a:ext cx="2943237" cy="21512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7B58CC2-5AF5-7743-6603-BE44844DDE39}"/>
              </a:ext>
            </a:extLst>
          </p:cNvPr>
          <p:cNvSpPr/>
          <p:nvPr/>
        </p:nvSpPr>
        <p:spPr>
          <a:xfrm>
            <a:off x="3392982" y="6567295"/>
            <a:ext cx="3132476" cy="21512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42063" y="2247834"/>
            <a:ext cx="3061371" cy="1293994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/>
              <a:t>非正規雇用労働者の基本給の賃金規定等を</a:t>
            </a:r>
            <a:r>
              <a:rPr lang="ja-JP" altLang="en-US" sz="1400" b="1" u="sng">
                <a:solidFill>
                  <a:srgbClr val="DB4D6D"/>
                </a:solidFill>
              </a:rPr>
              <a:t>３％以上増額</a:t>
            </a:r>
            <a:r>
              <a:rPr lang="ja-JP" altLang="en-US" sz="1400"/>
              <a:t>改定し、その規定を適用させた場合に助成します。</a:t>
            </a:r>
          </a:p>
          <a:p>
            <a:pPr>
              <a:lnSpc>
                <a:spcPct val="110000"/>
              </a:lnSpc>
            </a:pPr>
            <a:r>
              <a:rPr lang="ja-JP" altLang="en-US" sz="1400" u="sng"/>
              <a:t>パートタイム労働者など非正規雇用労働者の</a:t>
            </a:r>
            <a:r>
              <a:rPr lang="ja-JP" altLang="en-US" sz="1400"/>
              <a:t>賃金引上げが対象です。</a:t>
            </a:r>
            <a:endParaRPr lang="en-US" altLang="ja-JP" sz="140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C00D4EB-5ABA-716F-20DE-86B4DBC34075}"/>
              </a:ext>
            </a:extLst>
          </p:cNvPr>
          <p:cNvSpPr/>
          <p:nvPr/>
        </p:nvSpPr>
        <p:spPr>
          <a:xfrm>
            <a:off x="-9000" y="-13771"/>
            <a:ext cx="6876000" cy="1376087"/>
          </a:xfrm>
          <a:prstGeom prst="rect">
            <a:avLst/>
          </a:prstGeom>
          <a:solidFill>
            <a:srgbClr val="FED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432000" rIns="108000" bIns="36000" rtlCol="0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2800" b="1" spc="150">
                <a:solidFill>
                  <a:srgbClr val="DB4D6D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最低賃金引上げの支援策</a:t>
            </a:r>
            <a:endParaRPr lang="en-US" altLang="ja-JP" sz="2800" b="1" spc="150">
              <a:solidFill>
                <a:srgbClr val="DB4D6D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2000" b="1" spc="150">
                <a:solidFill>
                  <a:srgbClr val="DB4D6D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～最低賃金改定前の申請をご検討ください～</a:t>
            </a:r>
            <a:endParaRPr lang="en-US" altLang="ja-JP" sz="2000" b="1" spc="150">
              <a:solidFill>
                <a:srgbClr val="DB4D6D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E24CA8BE-272E-8313-21C0-DD90176EA6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476" y="8916634"/>
            <a:ext cx="897824" cy="84408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51769B0-A33B-30E6-CA6C-75711632ABA5}"/>
              </a:ext>
            </a:extLst>
          </p:cNvPr>
          <p:cNvSpPr/>
          <p:nvPr/>
        </p:nvSpPr>
        <p:spPr>
          <a:xfrm>
            <a:off x="240836" y="9343044"/>
            <a:ext cx="1584347" cy="337285"/>
          </a:xfrm>
          <a:prstGeom prst="rect">
            <a:avLst/>
          </a:prstGeom>
          <a:solidFill>
            <a:schemeClr val="bg1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/>
            <a:r>
              <a:rPr lang="ja-JP" altLang="en-US" sz="1200" spc="1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業務改善助成</a:t>
            </a:r>
            <a:r>
              <a:rPr lang="ja-JP" altLang="en-US" sz="1200" spc="4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F291530-4ACE-7549-9701-819DB4BF7E1E}"/>
              </a:ext>
            </a:extLst>
          </p:cNvPr>
          <p:cNvSpPr/>
          <p:nvPr/>
        </p:nvSpPr>
        <p:spPr>
          <a:xfrm>
            <a:off x="1807464" y="9343043"/>
            <a:ext cx="471988" cy="337286"/>
          </a:xfrm>
          <a:prstGeom prst="rect">
            <a:avLst/>
          </a:prstGeom>
          <a:solidFill>
            <a:srgbClr val="DB4D6D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/>
            <a:r>
              <a:rPr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 索</a:t>
            </a:r>
            <a:endParaRPr lang="ja-JP" altLang="en-US" sz="9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7">
            <a:extLst>
              <a:ext uri="{FF2B5EF4-FFF2-40B4-BE49-F238E27FC236}">
                <a16:creationId xmlns:a16="http://schemas.microsoft.com/office/drawing/2014/main" id="{BC15001A-38A4-AD3E-003D-0F467AAD1129}"/>
              </a:ext>
            </a:extLst>
          </p:cNvPr>
          <p:cNvSpPr/>
          <p:nvPr/>
        </p:nvSpPr>
        <p:spPr>
          <a:xfrm>
            <a:off x="3380281" y="1473261"/>
            <a:ext cx="3330721" cy="727178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>
            <a:solidFill>
              <a:srgbClr val="3AA67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300" normalizeH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キャリアアップ助成金</a:t>
            </a:r>
            <a:endParaRPr kumimoji="0" lang="en-US" altLang="ja-JP" sz="20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（賃金規定等改定コース）</a:t>
            </a:r>
            <a:endParaRPr kumimoji="0" lang="ja-JP" altLang="en-US" sz="16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7">
            <a:extLst>
              <a:ext uri="{FF2B5EF4-FFF2-40B4-BE49-F238E27FC236}">
                <a16:creationId xmlns:a16="http://schemas.microsoft.com/office/drawing/2014/main" id="{81D8A87C-8F8F-8AF3-2466-787061CEA8DD}"/>
              </a:ext>
            </a:extLst>
          </p:cNvPr>
          <p:cNvSpPr/>
          <p:nvPr/>
        </p:nvSpPr>
        <p:spPr>
          <a:xfrm>
            <a:off x="149906" y="1457740"/>
            <a:ext cx="2895427" cy="684899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業務改善助成金</a:t>
            </a:r>
            <a:endParaRPr kumimoji="0" lang="ja-JP" altLang="en-US" sz="20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268D36A-D24C-CE0C-9232-7003996BE566}"/>
              </a:ext>
            </a:extLst>
          </p:cNvPr>
          <p:cNvSpPr txBox="1"/>
          <p:nvPr/>
        </p:nvSpPr>
        <p:spPr>
          <a:xfrm>
            <a:off x="267966" y="2203598"/>
            <a:ext cx="2659308" cy="153098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ja-JP" altLang="en-US" sz="1400" spc="-8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事業場内最低賃金を引き上げ、</a:t>
            </a:r>
            <a:r>
              <a:rPr lang="ja-JP" altLang="en-US" sz="1400" b="1" u="sng" spc="-80">
                <a:solidFill>
                  <a:srgbClr val="DB4D6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設備投資等を行った</a:t>
            </a:r>
            <a:r>
              <a:rPr lang="ja-JP" altLang="en-US" sz="1400" spc="-8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中小企業に、その費用の一部を助成します。</a:t>
            </a:r>
            <a:endParaRPr lang="en-US" altLang="ja-JP" sz="1400" spc="-8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ct val="110000"/>
              </a:lnSpc>
            </a:pPr>
            <a:r>
              <a:rPr lang="ja-JP" altLang="en-US" sz="1400" u="sng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中小企業で働く労働者の</a:t>
            </a:r>
            <a:r>
              <a:rPr lang="ja-JP" altLang="en-US" sz="14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賃金引上げのための生産性向上の取組が支援対象です。</a:t>
            </a:r>
            <a:endParaRPr lang="en-US" altLang="ja-JP" sz="1400" spc="-1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2A2F6AFE-974E-1535-4C4D-0ABAE2D93A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587" y="8916634"/>
            <a:ext cx="844085" cy="844085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1F236B9-22B5-751C-77AF-E4E11888600B}"/>
              </a:ext>
            </a:extLst>
          </p:cNvPr>
          <p:cNvSpPr/>
          <p:nvPr/>
        </p:nvSpPr>
        <p:spPr>
          <a:xfrm>
            <a:off x="3403600" y="9343044"/>
            <a:ext cx="1837883" cy="337285"/>
          </a:xfrm>
          <a:prstGeom prst="rect">
            <a:avLst/>
          </a:prstGeom>
          <a:solidFill>
            <a:schemeClr val="bg1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/>
            <a:r>
              <a:rPr lang="ja-JP" altLang="en-US" sz="1200" spc="1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キャリアアップ助成金</a:t>
            </a:r>
            <a:endParaRPr lang="ja-JP" altLang="en-US" sz="1200" spc="4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E2F5B7D-2936-FF66-7D18-2D374D321A06}"/>
              </a:ext>
            </a:extLst>
          </p:cNvPr>
          <p:cNvSpPr/>
          <p:nvPr/>
        </p:nvSpPr>
        <p:spPr>
          <a:xfrm>
            <a:off x="5274564" y="9343043"/>
            <a:ext cx="471988" cy="337286"/>
          </a:xfrm>
          <a:prstGeom prst="rect">
            <a:avLst/>
          </a:prstGeom>
          <a:solidFill>
            <a:srgbClr val="DB4D6D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/>
            <a:r>
              <a:rPr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 索</a:t>
            </a:r>
            <a:endParaRPr lang="ja-JP" altLang="en-US" sz="9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29">
            <a:extLst>
              <a:ext uri="{FF2B5EF4-FFF2-40B4-BE49-F238E27FC236}">
                <a16:creationId xmlns:a16="http://schemas.microsoft.com/office/drawing/2014/main" id="{8AC95E32-87EB-40DE-03B9-4CE1B584F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24478"/>
              </p:ext>
            </p:extLst>
          </p:nvPr>
        </p:nvGraphicFramePr>
        <p:xfrm>
          <a:off x="3649561" y="3814676"/>
          <a:ext cx="26640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155578245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458471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３％以上５％未満増額改定した場合</a:t>
                      </a:r>
                    </a:p>
                  </a:txBody>
                  <a:tcPr anchor="ctr" anchorCtr="1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５万円</a:t>
                      </a:r>
                    </a:p>
                  </a:txBody>
                  <a:tcPr marL="72000" marR="7200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73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５％以上増額改定した場合</a:t>
                      </a:r>
                    </a:p>
                  </a:txBody>
                  <a:tcPr anchor="ctr" anchorCtr="1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６万</a:t>
                      </a:r>
                      <a:r>
                        <a:rPr kumimoji="1" lang="en-US" altLang="ja-JP" sz="10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kumimoji="1" lang="ja-JP" altLang="en-US" sz="10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72000" marR="7200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546788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ABA5D41C-0A0B-CFA6-A25D-26C5B8DAF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12701"/>
              </p:ext>
            </p:extLst>
          </p:nvPr>
        </p:nvGraphicFramePr>
        <p:xfrm>
          <a:off x="269730" y="3812777"/>
          <a:ext cx="265930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329">
                  <a:extLst>
                    <a:ext uri="{9D8B030D-6E8A-4147-A177-3AD203B41FA5}">
                      <a16:colId xmlns:a16="http://schemas.microsoft.com/office/drawing/2014/main" val="4104765273"/>
                    </a:ext>
                  </a:extLst>
                </a:gridCol>
                <a:gridCol w="1347980">
                  <a:extLst>
                    <a:ext uri="{9D8B030D-6E8A-4147-A177-3AD203B41FA5}">
                      <a16:colId xmlns:a16="http://schemas.microsoft.com/office/drawing/2014/main" val="1291540749"/>
                    </a:ext>
                  </a:extLst>
                </a:gridCol>
              </a:tblGrid>
              <a:tr h="221696">
                <a:tc>
                  <a:txBody>
                    <a:bodyPr/>
                    <a:lstStyle/>
                    <a:p>
                      <a:r>
                        <a:rPr kumimoji="1" lang="ja-JP" altLang="en-US" sz="1000"/>
                        <a:t>賃上げコース区分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/>
                        <a:t>助成上限額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019754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30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30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130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271100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45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/>
                        <a:t>45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180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651717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60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/>
                        <a:t>60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300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52682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90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90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600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43572"/>
                  </a:ext>
                </a:extLst>
              </a:tr>
            </a:tbl>
          </a:graphicData>
        </a:graphic>
      </p:graphicFrame>
      <p:sp>
        <p:nvSpPr>
          <p:cNvPr id="13" name="角丸四角形 17">
            <a:extLst>
              <a:ext uri="{FF2B5EF4-FFF2-40B4-BE49-F238E27FC236}">
                <a16:creationId xmlns:a16="http://schemas.microsoft.com/office/drawing/2014/main" id="{961714E2-8029-0ED2-E183-7B397FEEC6AB}"/>
              </a:ext>
            </a:extLst>
          </p:cNvPr>
          <p:cNvSpPr/>
          <p:nvPr/>
        </p:nvSpPr>
        <p:spPr>
          <a:xfrm>
            <a:off x="536447" y="6830894"/>
            <a:ext cx="2287324" cy="44153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賃上げ＋設備投資</a:t>
            </a:r>
            <a:endParaRPr kumimoji="0" lang="en-US" altLang="ja-JP" sz="1400" b="1" spc="3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884E325-78C8-991C-55DC-7F985A270848}"/>
              </a:ext>
            </a:extLst>
          </p:cNvPr>
          <p:cNvSpPr txBox="1"/>
          <p:nvPr/>
        </p:nvSpPr>
        <p:spPr>
          <a:xfrm>
            <a:off x="101813" y="7314495"/>
            <a:ext cx="3032704" cy="153098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賃上げと設備投資等を含む生産性向上に資する計画を作成</a:t>
            </a:r>
            <a:endParaRPr lang="en-US" altLang="ja-JP" sz="12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・中小企業が利用できる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・助成額は、賃金の引上げ額、引上げ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労働者数等によって決まる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・設備投資等は、交付決定を受けた後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7">
            <a:extLst>
              <a:ext uri="{FF2B5EF4-FFF2-40B4-BE49-F238E27FC236}">
                <a16:creationId xmlns:a16="http://schemas.microsoft.com/office/drawing/2014/main" id="{BF9C3CFB-3ACA-3DC8-7CEC-70E4F287E035}"/>
              </a:ext>
            </a:extLst>
          </p:cNvPr>
          <p:cNvSpPr/>
          <p:nvPr/>
        </p:nvSpPr>
        <p:spPr>
          <a:xfrm>
            <a:off x="149906" y="6434926"/>
            <a:ext cx="2943236" cy="312187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 w="12700">
            <a:solidFill>
              <a:schemeClr val="tx2"/>
            </a:solidFill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活用のポイント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17">
            <a:extLst>
              <a:ext uri="{FF2B5EF4-FFF2-40B4-BE49-F238E27FC236}">
                <a16:creationId xmlns:a16="http://schemas.microsoft.com/office/drawing/2014/main" id="{D4C272FA-00B6-DC4C-0F27-6399912C8E2E}"/>
              </a:ext>
            </a:extLst>
          </p:cNvPr>
          <p:cNvSpPr/>
          <p:nvPr/>
        </p:nvSpPr>
        <p:spPr>
          <a:xfrm>
            <a:off x="3390327" y="6401412"/>
            <a:ext cx="3093745" cy="312187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 w="12700">
            <a:solidFill>
              <a:schemeClr val="tx1"/>
            </a:solidFill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活用のポイント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5E3E422-4FF1-301C-5103-09B6069D26BD}"/>
              </a:ext>
            </a:extLst>
          </p:cNvPr>
          <p:cNvSpPr txBox="1"/>
          <p:nvPr/>
        </p:nvSpPr>
        <p:spPr>
          <a:xfrm>
            <a:off x="3439252" y="7296420"/>
            <a:ext cx="3032705" cy="1217050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・賃金規定等の改定キャリアアップ計画を作成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・中小企業と大企業が利用できる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・助成額は、</a:t>
            </a: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人当たり定額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・最低賃金の改定に伴う賃金規定等の改定をした場合も助成対象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角丸四角形 17">
            <a:extLst>
              <a:ext uri="{FF2B5EF4-FFF2-40B4-BE49-F238E27FC236}">
                <a16:creationId xmlns:a16="http://schemas.microsoft.com/office/drawing/2014/main" id="{299C09FF-0424-9D77-3400-D5C25E0EAAFA}"/>
              </a:ext>
            </a:extLst>
          </p:cNvPr>
          <p:cNvSpPr/>
          <p:nvPr/>
        </p:nvSpPr>
        <p:spPr>
          <a:xfrm>
            <a:off x="3576999" y="5081885"/>
            <a:ext cx="1141743" cy="312187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 w="12700">
            <a:noFill/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活用例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2C5287E-3752-A1CE-FE19-BE678382DCDA}"/>
              </a:ext>
            </a:extLst>
          </p:cNvPr>
          <p:cNvSpPr txBox="1"/>
          <p:nvPr/>
        </p:nvSpPr>
        <p:spPr>
          <a:xfrm>
            <a:off x="3676771" y="5455203"/>
            <a:ext cx="2942040" cy="71845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中小企業が賃金規定等を５％増額改定し、</a:t>
            </a:r>
            <a:r>
              <a:rPr lang="en-US" altLang="ja-JP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名の有期雇用労働者の賃上げを実施した場合、</a:t>
            </a:r>
            <a:r>
              <a:rPr lang="en-US" altLang="ja-JP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万円支給されます。</a:t>
            </a:r>
            <a:endParaRPr lang="en-US" altLang="ja-JP" sz="1200" spc="-7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55C04E3-67EE-629F-8895-D9828B0F067E}"/>
              </a:ext>
            </a:extLst>
          </p:cNvPr>
          <p:cNvSpPr txBox="1"/>
          <p:nvPr/>
        </p:nvSpPr>
        <p:spPr>
          <a:xfrm>
            <a:off x="244692" y="5478927"/>
            <a:ext cx="2942040" cy="921585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人の事業場で、事業場内最低賃金労働者</a:t>
            </a: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名の時給を</a:t>
            </a: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円引き上げた場合、設備投資にかかった費用に対し最大</a:t>
            </a: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０万円が助成されます。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角丸四角形 17">
            <a:extLst>
              <a:ext uri="{FF2B5EF4-FFF2-40B4-BE49-F238E27FC236}">
                <a16:creationId xmlns:a16="http://schemas.microsoft.com/office/drawing/2014/main" id="{5194F9E8-2EBC-C9ED-1909-C68249778BD7}"/>
              </a:ext>
            </a:extLst>
          </p:cNvPr>
          <p:cNvSpPr/>
          <p:nvPr/>
        </p:nvSpPr>
        <p:spPr>
          <a:xfrm>
            <a:off x="212558" y="5081885"/>
            <a:ext cx="1141743" cy="312187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 w="12700">
            <a:noFill/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活用例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2CCD429D-F287-EE86-C24F-D1CEE0F4E4E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0397"/>
          <a:stretch/>
        </p:blipFill>
        <p:spPr>
          <a:xfrm>
            <a:off x="5846531" y="-8837"/>
            <a:ext cx="951030" cy="1168174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BF1EB1CD-3EA0-F416-C4DB-8931B77CCB5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4004"/>
          <a:stretch/>
        </p:blipFill>
        <p:spPr>
          <a:xfrm flipH="1">
            <a:off x="60440" y="-11853"/>
            <a:ext cx="889147" cy="1170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53A11-319C-3477-1076-D25341844D04}"/>
              </a:ext>
            </a:extLst>
          </p:cNvPr>
          <p:cNvSpPr txBox="1"/>
          <p:nvPr/>
        </p:nvSpPr>
        <p:spPr>
          <a:xfrm>
            <a:off x="3596480" y="4562974"/>
            <a:ext cx="2967955" cy="498589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1050">
                <a:latin typeface="+mn-ea"/>
              </a:rPr>
              <a:t>1</a:t>
            </a:r>
            <a:r>
              <a:rPr kumimoji="1" lang="ja-JP" altLang="en-US" sz="1050">
                <a:latin typeface="+mn-ea"/>
              </a:rPr>
              <a:t>人当たりの助成額（大企業の場合は２</a:t>
            </a:r>
            <a:r>
              <a:rPr kumimoji="1" lang="en-US" altLang="ja-JP" sz="1050">
                <a:latin typeface="+mn-ea"/>
              </a:rPr>
              <a:t>/</a:t>
            </a:r>
            <a:r>
              <a:rPr kumimoji="1" lang="ja-JP" altLang="en-US" sz="1050">
                <a:latin typeface="+mn-ea"/>
              </a:rPr>
              <a:t>３）</a:t>
            </a:r>
            <a:endParaRPr kumimoji="1" lang="en-US" altLang="ja-JP" sz="1050">
              <a:latin typeface="+mn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050">
                <a:latin typeface="+mn-ea"/>
              </a:rPr>
              <a:t>１事業所あたりの上限は</a:t>
            </a:r>
            <a:r>
              <a:rPr lang="en-US" altLang="ja-JP" sz="1050">
                <a:latin typeface="+mn-ea"/>
              </a:rPr>
              <a:t>100</a:t>
            </a:r>
            <a:r>
              <a:rPr lang="ja-JP" altLang="en-US" sz="1050">
                <a:latin typeface="+mn-ea"/>
              </a:rPr>
              <a:t>人分</a:t>
            </a:r>
            <a:endParaRPr kumimoji="1" lang="ja-JP" altLang="en-US" sz="105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E390292-EF52-9F7A-E28B-086FF5569AA4}"/>
              </a:ext>
            </a:extLst>
          </p:cNvPr>
          <p:cNvSpPr txBox="1"/>
          <p:nvPr/>
        </p:nvSpPr>
        <p:spPr>
          <a:xfrm>
            <a:off x="6180629" y="9617853"/>
            <a:ext cx="734277" cy="288147"/>
          </a:xfrm>
          <a:prstGeom prst="rect">
            <a:avLst/>
          </a:prstGeom>
          <a:noFill/>
        </p:spPr>
        <p:txBody>
          <a:bodyPr wrap="square" lIns="108000" tIns="72000" rIns="108000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en-US" altLang="ja-JP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.8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80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17">
            <a:extLst>
              <a:ext uri="{FF2B5EF4-FFF2-40B4-BE49-F238E27FC236}">
                <a16:creationId xmlns:a16="http://schemas.microsoft.com/office/drawing/2014/main" id="{808B3B92-6344-C610-3CD9-59AA0E0009F1}"/>
              </a:ext>
            </a:extLst>
          </p:cNvPr>
          <p:cNvSpPr/>
          <p:nvPr/>
        </p:nvSpPr>
        <p:spPr>
          <a:xfrm>
            <a:off x="3793537" y="6830894"/>
            <a:ext cx="2287324" cy="44153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</a:t>
            </a:r>
            <a:endParaRPr kumimoji="0" lang="en-US" altLang="ja-JP" sz="1400" b="1" spc="3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94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108000" tIns="72000" rIns="108000" rtlCol="0">
        <a:spAutoFit/>
      </a:bodyPr>
      <a:lstStyle>
        <a:defPPr algn="l">
          <a:lnSpc>
            <a:spcPct val="120000"/>
          </a:lnSpc>
          <a:defRPr kumimoji="1" sz="14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7103764AD629438093A307C7ED158A" ma:contentTypeVersion="14" ma:contentTypeDescription="新しいドキュメントを作成します。" ma:contentTypeScope="" ma:versionID="0b9f5f4ae13dc2f9d719cbe98b4bb0dd">
  <xsd:schema xmlns:xsd="http://www.w3.org/2001/XMLSchema" xmlns:xs="http://www.w3.org/2001/XMLSchema" xmlns:p="http://schemas.microsoft.com/office/2006/metadata/properties" xmlns:ns2="ada697cc-6992-4272-9cc8-5a562f82ade2" xmlns:ns3="df9032a6-57d2-47be-a94a-dd9ea694c06a" targetNamespace="http://schemas.microsoft.com/office/2006/metadata/properties" ma:root="true" ma:fieldsID="0bdf10cb1be9a7743f370ade39dcade5" ns2:_="" ns3:_="">
    <xsd:import namespace="ada697cc-6992-4272-9cc8-5a562f82ade2"/>
    <xsd:import namespace="df9032a6-57d2-47be-a94a-dd9ea694c0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697cc-6992-4272-9cc8-5a562f82ad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032a6-57d2-47be-a94a-dd9ea694c06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25dbbb8-09c1-4351-b1eb-0a11c34e00a8}" ma:internalName="TaxCatchAll" ma:showField="CatchAllData" ma:web="df9032a6-57d2-47be-a94a-dd9ea694c0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9032a6-57d2-47be-a94a-dd9ea694c06a" xsi:nil="true"/>
    <lcf76f155ced4ddcb4097134ff3c332f xmlns="ada697cc-6992-4272-9cc8-5a562f82ade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F20652E-3508-4FF9-A9A8-B4FECA4CC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03ACF6-79A7-42B6-A034-7505998B726C}">
  <ds:schemaRefs>
    <ds:schemaRef ds:uri="ada697cc-6992-4272-9cc8-5a562f82ade2"/>
    <ds:schemaRef ds:uri="df9032a6-57d2-47be-a94a-dd9ea694c06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4FA6C18-446F-433F-A853-A15EA95CF3D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df9032a6-57d2-47be-a94a-dd9ea694c06a"/>
    <ds:schemaRef ds:uri="http://purl.org/dc/terms/"/>
    <ds:schemaRef ds:uri="ada697cc-6992-4272-9cc8-5a562f82ade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385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安積俊和</cp:lastModifiedBy>
  <cp:revision>1</cp:revision>
  <cp:lastPrinted>2024-08-08T02:40:01Z</cp:lastPrinted>
  <dcterms:created xsi:type="dcterms:W3CDTF">2016-03-25T01:26:56Z</dcterms:created>
  <dcterms:modified xsi:type="dcterms:W3CDTF">2024-08-21T07:43:39Z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0x010100AA7103764AD629438093A307C7ED158A</vt:lpwstr>
  </property>
  <property fmtid="{D5CDD505-2E9C-101B-9397-08002B2CF9AE}" pid="3" name="MediaServiceImageTags">
    <vt:lpwstr/>
  </property>
</Properties>
</file>